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3" r:id="rId2"/>
    <p:sldId id="258" r:id="rId3"/>
    <p:sldId id="264" r:id="rId4"/>
    <p:sldId id="266" r:id="rId5"/>
    <p:sldId id="268" r:id="rId6"/>
    <p:sldId id="269" r:id="rId7"/>
    <p:sldId id="265" r:id="rId8"/>
    <p:sldId id="259" r:id="rId9"/>
    <p:sldId id="270" r:id="rId10"/>
    <p:sldId id="267" r:id="rId11"/>
  </p:sldIdLst>
  <p:sldSz cx="9144000" cy="6858000" type="screen4x3"/>
  <p:notesSz cx="6858000" cy="994568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a-DK" dirty="0"/>
              <a:t>Generalforsamling, Sletten 2014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72BD2-5CC8-459B-9043-64EC024D9D89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67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63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Generalforsamling  2014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34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6578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526930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451632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38902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84539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03211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324944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38097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60054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96065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94765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D3EF3-0DD4-40B3-AB25-C3D116CABC24}" type="datetimeFigureOut">
              <a:rPr lang="da-DK" smtClean="0"/>
              <a:t>16-03-2016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56F1-5865-4466-A268-33A67DDCDE20}" type="slidenum">
              <a:rPr lang="da-DK" smtClean="0"/>
              <a:t>‹nr.›</a:t>
            </a:fld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984"/>
            <a:ext cx="13287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04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Generalforsamling 2016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dirty="0"/>
              <a:t>1. Valg af dirigent </a:t>
            </a:r>
          </a:p>
          <a:p>
            <a:pPr marL="0" indent="0">
              <a:buNone/>
            </a:pPr>
            <a:r>
              <a:rPr lang="da-DK" dirty="0"/>
              <a:t>2. Valg af referent </a:t>
            </a:r>
          </a:p>
          <a:p>
            <a:pPr marL="0" indent="0">
              <a:buNone/>
            </a:pPr>
            <a:r>
              <a:rPr lang="da-DK" dirty="0"/>
              <a:t>3. Bestyrelsens beretning v/Bjarne Ø. Olesen </a:t>
            </a:r>
          </a:p>
          <a:p>
            <a:pPr marL="0" indent="0">
              <a:buNone/>
            </a:pPr>
            <a:r>
              <a:rPr lang="da-DK" dirty="0"/>
              <a:t>4. Aflæggelse af regnskab v/kasserer Johan Brøndsted</a:t>
            </a:r>
          </a:p>
          <a:p>
            <a:pPr marL="0" indent="0">
              <a:buNone/>
            </a:pPr>
            <a:r>
              <a:rPr lang="da-DK" dirty="0"/>
              <a:t>5. Indkomne forslag fra medlemmerne </a:t>
            </a:r>
          </a:p>
          <a:p>
            <a:pPr marL="0" indent="0">
              <a:buNone/>
            </a:pPr>
            <a:r>
              <a:rPr lang="da-DK" dirty="0"/>
              <a:t>6. Vedtagelse af budget og fastsættelse af kontingent </a:t>
            </a:r>
          </a:p>
          <a:p>
            <a:pPr marL="0" indent="0">
              <a:buNone/>
            </a:pPr>
            <a:r>
              <a:rPr lang="da-DK" dirty="0"/>
              <a:t>7. Valg af bestyrelsesmedlemmer samt suppleanter </a:t>
            </a:r>
          </a:p>
          <a:p>
            <a:pPr marL="0" indent="0">
              <a:buNone/>
            </a:pPr>
            <a:r>
              <a:rPr lang="da-DK" dirty="0"/>
              <a:t>8. Valg af revisorer </a:t>
            </a:r>
          </a:p>
          <a:p>
            <a:pPr marL="0" indent="0">
              <a:buNone/>
            </a:pPr>
            <a:r>
              <a:rPr lang="da-DK" dirty="0"/>
              <a:t>9. Eventuelt </a:t>
            </a:r>
          </a:p>
        </p:txBody>
      </p:sp>
    </p:spTree>
    <p:extLst>
      <p:ext uri="{BB962C8B-B14F-4D97-AF65-F5344CB8AC3E}">
        <p14:creationId xmlns:p14="http://schemas.microsoft.com/office/powerpoint/2010/main" val="332941993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Generalforsamling 2016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dirty="0"/>
              <a:t>1. Valg af dirigent </a:t>
            </a:r>
          </a:p>
          <a:p>
            <a:pPr marL="0" indent="0">
              <a:buNone/>
            </a:pPr>
            <a:r>
              <a:rPr lang="da-DK" dirty="0"/>
              <a:t>2. Valg af referent </a:t>
            </a:r>
          </a:p>
          <a:p>
            <a:pPr marL="0" indent="0">
              <a:buNone/>
            </a:pPr>
            <a:r>
              <a:rPr lang="da-DK" dirty="0"/>
              <a:t>3. Bestyrelsens beretning v/Bjarne Ø. Olesen </a:t>
            </a:r>
          </a:p>
          <a:p>
            <a:pPr marL="0" indent="0">
              <a:buNone/>
            </a:pPr>
            <a:r>
              <a:rPr lang="da-DK" dirty="0"/>
              <a:t>4. Aflæggelse af regnskab v/kasserer Johan Brøndsted</a:t>
            </a:r>
          </a:p>
          <a:p>
            <a:pPr marL="0" indent="0">
              <a:buNone/>
            </a:pPr>
            <a:r>
              <a:rPr lang="da-DK" dirty="0"/>
              <a:t>5. Indkomne forslag fra medlemmerne </a:t>
            </a:r>
          </a:p>
          <a:p>
            <a:pPr marL="0" indent="0">
              <a:buNone/>
            </a:pPr>
            <a:r>
              <a:rPr lang="da-DK" dirty="0"/>
              <a:t>6. Vedtagelse af budget og fastsættelse af kontingent </a:t>
            </a:r>
          </a:p>
          <a:p>
            <a:pPr marL="0" indent="0">
              <a:buNone/>
            </a:pPr>
            <a:r>
              <a:rPr lang="da-DK" dirty="0"/>
              <a:t>7. Valg af bestyrelsesmedlemmer samt suppleanter </a:t>
            </a:r>
          </a:p>
          <a:p>
            <a:pPr marL="0" indent="0">
              <a:buNone/>
            </a:pPr>
            <a:r>
              <a:rPr lang="da-DK" dirty="0"/>
              <a:t>8. Valg af revisorer </a:t>
            </a:r>
          </a:p>
          <a:p>
            <a:pPr marL="0" indent="0">
              <a:buNone/>
            </a:pPr>
            <a:r>
              <a:rPr lang="da-DK" dirty="0"/>
              <a:t>9. Eventuelt </a:t>
            </a:r>
          </a:p>
        </p:txBody>
      </p:sp>
    </p:spTree>
    <p:extLst>
      <p:ext uri="{BB962C8B-B14F-4D97-AF65-F5344CB8AC3E}">
        <p14:creationId xmlns:p14="http://schemas.microsoft.com/office/powerpoint/2010/main" val="404829319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Regnskab og balance 2015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54" y="1340768"/>
            <a:ext cx="8320010" cy="54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3550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Generalforsamling 2016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dirty="0"/>
              <a:t>1. Valg af dirigent </a:t>
            </a:r>
          </a:p>
          <a:p>
            <a:pPr marL="0" indent="0">
              <a:buNone/>
            </a:pPr>
            <a:r>
              <a:rPr lang="da-DK" dirty="0"/>
              <a:t>2. Valg af referent </a:t>
            </a:r>
          </a:p>
          <a:p>
            <a:pPr marL="0" indent="0">
              <a:buNone/>
            </a:pPr>
            <a:r>
              <a:rPr lang="da-DK" dirty="0"/>
              <a:t>3. Bestyrelsens beretning v/Bjarne Ø. Olesen </a:t>
            </a:r>
          </a:p>
          <a:p>
            <a:pPr marL="0" indent="0">
              <a:buNone/>
            </a:pPr>
            <a:r>
              <a:rPr lang="da-DK" dirty="0"/>
              <a:t>4. Aflæggelse af regnskab v/kasserer Johan Brøndsted</a:t>
            </a:r>
          </a:p>
          <a:p>
            <a:pPr marL="0" indent="0">
              <a:buNone/>
            </a:pPr>
            <a:r>
              <a:rPr lang="da-DK" dirty="0"/>
              <a:t>5. Indkomne forslag fra medlemmerne </a:t>
            </a:r>
          </a:p>
          <a:p>
            <a:pPr marL="0" indent="0">
              <a:buNone/>
            </a:pPr>
            <a:r>
              <a:rPr lang="da-DK" dirty="0"/>
              <a:t>6. Vedtagelse af budget og fastsættelse af kontingent </a:t>
            </a:r>
          </a:p>
          <a:p>
            <a:pPr marL="0" indent="0">
              <a:buNone/>
            </a:pPr>
            <a:r>
              <a:rPr lang="da-DK" dirty="0"/>
              <a:t>7. Valg af bestyrelsesmedlemmer samt suppleanter </a:t>
            </a:r>
          </a:p>
          <a:p>
            <a:pPr marL="0" indent="0">
              <a:buNone/>
            </a:pPr>
            <a:r>
              <a:rPr lang="da-DK" dirty="0"/>
              <a:t>8. Valg af revisorer </a:t>
            </a:r>
          </a:p>
          <a:p>
            <a:pPr marL="0" indent="0">
              <a:buNone/>
            </a:pPr>
            <a:r>
              <a:rPr lang="da-DK" dirty="0"/>
              <a:t>9. Eventuelt </a:t>
            </a:r>
          </a:p>
        </p:txBody>
      </p:sp>
    </p:spTree>
    <p:extLst>
      <p:ext uri="{BB962C8B-B14F-4D97-AF65-F5344CB8AC3E}">
        <p14:creationId xmlns:p14="http://schemas.microsoft.com/office/powerpoint/2010/main" val="332941993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264696" cy="1143000"/>
          </a:xfrm>
        </p:spPr>
        <p:txBody>
          <a:bodyPr/>
          <a:lstStyle/>
          <a:p>
            <a:r>
              <a:rPr lang="da-DK" dirty="0"/>
              <a:t>Generalforsamling 2016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" y="1340768"/>
            <a:ext cx="43148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81" y="1475875"/>
            <a:ext cx="40100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8074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4"/>
          <a:stretch/>
        </p:blipFill>
        <p:spPr bwMode="auto">
          <a:xfrm>
            <a:off x="0" y="2060848"/>
            <a:ext cx="4262284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478148"/>
            <a:ext cx="47434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Generalforsamling 2016</a:t>
            </a:r>
          </a:p>
        </p:txBody>
      </p:sp>
    </p:spTree>
    <p:extLst>
      <p:ext uri="{BB962C8B-B14F-4D97-AF65-F5344CB8AC3E}">
        <p14:creationId xmlns:p14="http://schemas.microsoft.com/office/powerpoint/2010/main" val="229419676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Generalforsamling 2016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Orientering om træer på stamvejen og på Isbjerg Møllevej</a:t>
            </a:r>
          </a:p>
          <a:p>
            <a:r>
              <a:rPr lang="da-DK" dirty="0"/>
              <a:t>Forslag om udtynding af træerne ud mod Ortenvej.</a:t>
            </a:r>
          </a:p>
        </p:txBody>
      </p:sp>
    </p:spTree>
    <p:extLst>
      <p:ext uri="{BB962C8B-B14F-4D97-AF65-F5344CB8AC3E}">
        <p14:creationId xmlns:p14="http://schemas.microsoft.com/office/powerpoint/2010/main" val="421177190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Generalforsamling 2016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dirty="0"/>
              <a:t>1. Valg af dirigent </a:t>
            </a:r>
          </a:p>
          <a:p>
            <a:pPr marL="0" indent="0">
              <a:buNone/>
            </a:pPr>
            <a:r>
              <a:rPr lang="da-DK" dirty="0"/>
              <a:t>2. Valg af referent </a:t>
            </a:r>
          </a:p>
          <a:p>
            <a:pPr marL="0" indent="0">
              <a:buNone/>
            </a:pPr>
            <a:r>
              <a:rPr lang="da-DK" dirty="0"/>
              <a:t>3. Bestyrelsens beretning v/Bjarne Ø. Olesen </a:t>
            </a:r>
          </a:p>
          <a:p>
            <a:pPr marL="0" indent="0">
              <a:buNone/>
            </a:pPr>
            <a:r>
              <a:rPr lang="da-DK" dirty="0"/>
              <a:t>4. Aflæggelse af regnskab v/kasserer Johan Brøndsted</a:t>
            </a:r>
          </a:p>
          <a:p>
            <a:pPr marL="0" indent="0">
              <a:buNone/>
            </a:pPr>
            <a:r>
              <a:rPr lang="da-DK" dirty="0"/>
              <a:t>5. Indkomne forslag fra medlemmerne </a:t>
            </a:r>
          </a:p>
          <a:p>
            <a:pPr marL="0" indent="0">
              <a:buNone/>
            </a:pPr>
            <a:r>
              <a:rPr lang="da-DK" dirty="0"/>
              <a:t>6. Vedtagelse af budget og fastsættelse af kontingent </a:t>
            </a:r>
          </a:p>
          <a:p>
            <a:pPr marL="0" indent="0">
              <a:buNone/>
            </a:pPr>
            <a:r>
              <a:rPr lang="da-DK" dirty="0"/>
              <a:t>7. Valg af bestyrelsesmedlemmer samt suppleanter </a:t>
            </a:r>
          </a:p>
          <a:p>
            <a:pPr marL="0" indent="0">
              <a:buNone/>
            </a:pPr>
            <a:r>
              <a:rPr lang="da-DK" dirty="0"/>
              <a:t>8. Valg af revisorer </a:t>
            </a:r>
          </a:p>
          <a:p>
            <a:pPr marL="0" indent="0">
              <a:buNone/>
            </a:pPr>
            <a:r>
              <a:rPr lang="da-DK" dirty="0"/>
              <a:t>9. Eventuelt </a:t>
            </a:r>
          </a:p>
        </p:txBody>
      </p:sp>
    </p:spTree>
    <p:extLst>
      <p:ext uri="{BB962C8B-B14F-4D97-AF65-F5344CB8AC3E}">
        <p14:creationId xmlns:p14="http://schemas.microsoft.com/office/powerpoint/2010/main" val="332941993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264696" cy="1143000"/>
          </a:xfrm>
        </p:spPr>
        <p:txBody>
          <a:bodyPr>
            <a:normAutofit/>
          </a:bodyPr>
          <a:lstStyle/>
          <a:p>
            <a:r>
              <a:rPr lang="da-DK" dirty="0"/>
              <a:t>Budget 2016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9" y="1262062"/>
            <a:ext cx="8842811" cy="55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1663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Budget 2016</a:t>
            </a:r>
            <a:br>
              <a:rPr lang="da-DK" dirty="0"/>
            </a:br>
            <a:r>
              <a:rPr lang="da-DK" sz="3100" dirty="0"/>
              <a:t>Forslag fra grundejer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417638"/>
            <a:ext cx="3672408" cy="54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2470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Kontortema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264</Words>
  <Application>Microsoft Office PowerPoint</Application>
  <PresentationFormat>Skærmshow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Kontortema</vt:lpstr>
      <vt:lpstr>Generalforsamling 2016</vt:lpstr>
      <vt:lpstr>Regnskab og balance 2015</vt:lpstr>
      <vt:lpstr>Generalforsamling 2016</vt:lpstr>
      <vt:lpstr>Generalforsamling 2016</vt:lpstr>
      <vt:lpstr>Generalforsamling 2016</vt:lpstr>
      <vt:lpstr>Generalforsamling 2016</vt:lpstr>
      <vt:lpstr>Generalforsamling 2016</vt:lpstr>
      <vt:lpstr>Budget 2016</vt:lpstr>
      <vt:lpstr>Budget 2016 Forslag fra grundejer</vt:lpstr>
      <vt:lpstr>Generalforsamling 2016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Bjarne Ø. Olesen</dc:creator>
  <cp:lastModifiedBy>Bjarne Olesen</cp:lastModifiedBy>
  <cp:revision>22</cp:revision>
  <cp:lastPrinted>2015-03-10T18:53:20Z</cp:lastPrinted>
  <dcterms:created xsi:type="dcterms:W3CDTF">2014-02-02T17:34:17Z</dcterms:created>
  <dcterms:modified xsi:type="dcterms:W3CDTF">2016-03-16T13:00:49Z</dcterms:modified>
</cp:coreProperties>
</file>